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E7E"/>
    <a:srgbClr val="19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62344"/>
            <a:ext cx="7075377" cy="1236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</a:t>
            </a:r>
            <a:b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5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Alfabetização e características dos domicílios,</a:t>
            </a:r>
            <a:b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103908"/>
            <a:ext cx="7075377" cy="831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Alfabetização e características dos domicílios,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  <a:endParaRPr lang="pt-BR" sz="14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828800" y="696189"/>
            <a:ext cx="6098632" cy="4156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Localidades Quilombolas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1298864" y="721589"/>
            <a:ext cx="65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5913736"/>
            <a:ext cx="4233041" cy="65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Speaker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7B80B-689B-D54D-A99B-148D0917B334}"/>
              </a:ext>
            </a:extLst>
          </p:cNvPr>
          <p:cNvSpPr txBox="1"/>
          <p:nvPr/>
        </p:nvSpPr>
        <p:spPr>
          <a:xfrm>
            <a:off x="866100" y="3774714"/>
            <a:ext cx="7772400" cy="1219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Add the presentation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theme here in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up to three lines</a:t>
            </a:r>
          </a:p>
        </p:txBody>
      </p:sp>
    </p:spTree>
    <p:extLst>
      <p:ext uri="{BB962C8B-B14F-4D97-AF65-F5344CB8AC3E}">
        <p14:creationId xmlns:p14="http://schemas.microsoft.com/office/powerpoint/2010/main" val="2924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15DB6-C18E-C84B-96DA-1C1A33B4195D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Add the slide title here in up to two lines or more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C652E-41AA-CF42-9EBF-9EA4F9046C1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Enter text and content in this area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Add the presentation theme here in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6458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04BEF-362F-4CF7-B879-B287DC6EC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A0BC59-5CB8-0B24-A952-57CC3572856F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Add the slide title here in up to two lines or more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940B95-FB4A-ADD7-056B-A9F4ADF7350D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Enter text and content in this area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2F84A6-069A-ACB0-725C-58F4949131F7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Add the presentation theme here in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57577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B9D96-E025-A3BF-A8E6-5006B9B2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D694F9-FE36-E30B-4CD4-53B1EC1B44D2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Add the slide title here in up to two lines or more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F8C39B-F186-F25A-13C2-D0C65845F630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Enter text and content in this area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287DC4-1FC7-A771-D0BE-DA75EC4C33F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Add the presentation theme here in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7419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0097" y="517304"/>
            <a:ext cx="9164097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31182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105</Words>
  <Application>Microsoft Office PowerPoint</Application>
  <PresentationFormat>Apresentação na tela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Roberto Stoeterau</cp:lastModifiedBy>
  <cp:revision>10</cp:revision>
  <dcterms:created xsi:type="dcterms:W3CDTF">2024-06-20T19:56:00Z</dcterms:created>
  <dcterms:modified xsi:type="dcterms:W3CDTF">2025-11-17T16:54:41Z</dcterms:modified>
</cp:coreProperties>
</file>