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</p:sldMasterIdLst>
  <p:sldIdLst>
    <p:sldId id="256" r:id="rId4"/>
    <p:sldId id="257" r:id="rId5"/>
    <p:sldId id="264" r:id="rId6"/>
    <p:sldId id="263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E7E"/>
    <a:srgbClr val="193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477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48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88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6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 userDrawn="1"/>
        </p:nvSpPr>
        <p:spPr>
          <a:xfrm>
            <a:off x="852055" y="62344"/>
            <a:ext cx="7075377" cy="12365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600" b="1" i="0" u="none" strike="noStrike" kern="1200" cap="none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Quilombolas: </a:t>
            </a:r>
            <a:br>
              <a:rPr lang="pt-BR" sz="2600" b="1" i="0" u="none" strike="noStrike" kern="1200" cap="none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2150" b="1" i="0" u="none" strike="noStrike" kern="1200" cap="none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Alfabetização e características dos domicílios,</a:t>
            </a:r>
            <a:br>
              <a:rPr lang="pt-BR" sz="21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5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recortes territoriais específicos: Resultados do Universo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3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 userDrawn="1"/>
        </p:nvSpPr>
        <p:spPr>
          <a:xfrm>
            <a:off x="852055" y="103908"/>
            <a:ext cx="7075377" cy="831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Quilombolas: Alfabetização e características dos domicílios,</a:t>
            </a:r>
            <a:b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recortes territoriais específicos: Resultados do Universo</a:t>
            </a:r>
            <a:endParaRPr lang="pt-BR" sz="14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/>
          <p:nvPr userDrawn="1"/>
        </p:nvSpPr>
        <p:spPr>
          <a:xfrm>
            <a:off x="1828800" y="696189"/>
            <a:ext cx="6098632" cy="4156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800" b="1" i="0" u="none" strike="noStrike" kern="1200" cap="none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Localidades Quilombolas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 flipH="1">
            <a:off x="1298864" y="721589"/>
            <a:ext cx="6552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9144000" cy="68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/>
          <p:nvPr/>
        </p:nvSpPr>
        <p:spPr>
          <a:xfrm>
            <a:off x="528145" y="5913736"/>
            <a:ext cx="4233041" cy="6516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 Narrow" pitchFamily="34"/>
                <a:cs typeface="Arial Narrow" pitchFamily="34"/>
              </a:rPr>
              <a:t>Nombre del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Arial Narrow" pitchFamily="34"/>
                <a:cs typeface="Arial Narrow" pitchFamily="34"/>
              </a:rPr>
              <a:t>orador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Arial Narrow" pitchFamily="34"/>
              <a:cs typeface="Arial Narrow" pitchFamily="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B97B80B-689B-D54D-A99B-148D0917B334}"/>
              </a:ext>
            </a:extLst>
          </p:cNvPr>
          <p:cNvSpPr txBox="1"/>
          <p:nvPr/>
        </p:nvSpPr>
        <p:spPr>
          <a:xfrm>
            <a:off x="866100" y="3774714"/>
            <a:ext cx="7772400" cy="12193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Agregue el tema de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la presentación aquí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en hasta tres líneas</a:t>
            </a:r>
          </a:p>
        </p:txBody>
      </p:sp>
    </p:spTree>
    <p:extLst>
      <p:ext uri="{BB962C8B-B14F-4D97-AF65-F5344CB8AC3E}">
        <p14:creationId xmlns:p14="http://schemas.microsoft.com/office/powerpoint/2010/main" val="292498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715DB6-C18E-C84B-96DA-1C1A33B4195D}"/>
              </a:ext>
            </a:extLst>
          </p:cNvPr>
          <p:cNvSpPr txBox="1"/>
          <p:nvPr/>
        </p:nvSpPr>
        <p:spPr>
          <a:xfrm>
            <a:off x="675182" y="1584178"/>
            <a:ext cx="6826831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Agregue el título de la diapositiva aquí en hasta dos líneas o más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35C652E-41AA-CF42-9EBF-9EA4F9046C17}"/>
              </a:ext>
            </a:extLst>
          </p:cNvPr>
          <p:cNvSpPr txBox="1"/>
          <p:nvPr/>
        </p:nvSpPr>
        <p:spPr>
          <a:xfrm>
            <a:off x="675182" y="2805913"/>
            <a:ext cx="7459720" cy="5044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Introduzca texto y contenido en esta área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0A5FFE-3CEA-C343-9D58-D3F53145D7A0}"/>
              </a:ext>
            </a:extLst>
          </p:cNvPr>
          <p:cNvSpPr txBox="1"/>
          <p:nvPr/>
        </p:nvSpPr>
        <p:spPr>
          <a:xfrm>
            <a:off x="4271554" y="362443"/>
            <a:ext cx="4540852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Agregue el tema de</a:t>
            </a:r>
          </a:p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la presentación aquí</a:t>
            </a:r>
          </a:p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en hasta tres líneas</a:t>
            </a:r>
          </a:p>
        </p:txBody>
      </p:sp>
    </p:spTree>
    <p:extLst>
      <p:ext uri="{BB962C8B-B14F-4D97-AF65-F5344CB8AC3E}">
        <p14:creationId xmlns:p14="http://schemas.microsoft.com/office/powerpoint/2010/main" val="164588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B2541-5602-F674-D0EE-E6D07E3A7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43F800-7089-A652-2ABC-AB439B30CF5A}"/>
              </a:ext>
            </a:extLst>
          </p:cNvPr>
          <p:cNvSpPr txBox="1"/>
          <p:nvPr/>
        </p:nvSpPr>
        <p:spPr>
          <a:xfrm>
            <a:off x="675182" y="1584178"/>
            <a:ext cx="6826831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Agregue el título de la diapositiva aquí en hasta dos líneas o más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61CC96B-5089-CCD4-502C-FB95262540F1}"/>
              </a:ext>
            </a:extLst>
          </p:cNvPr>
          <p:cNvSpPr txBox="1"/>
          <p:nvPr/>
        </p:nvSpPr>
        <p:spPr>
          <a:xfrm>
            <a:off x="675182" y="2805913"/>
            <a:ext cx="7459720" cy="5044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Introduzca texto y contenido en esta área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05079B1-D818-2105-0326-713A2C543953}"/>
              </a:ext>
            </a:extLst>
          </p:cNvPr>
          <p:cNvSpPr txBox="1"/>
          <p:nvPr/>
        </p:nvSpPr>
        <p:spPr>
          <a:xfrm>
            <a:off x="4271554" y="362443"/>
            <a:ext cx="4540852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Agregue el tema de</a:t>
            </a:r>
          </a:p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la presentación aquí</a:t>
            </a:r>
          </a:p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en hasta tres líneas</a:t>
            </a:r>
          </a:p>
        </p:txBody>
      </p:sp>
    </p:spTree>
    <p:extLst>
      <p:ext uri="{BB962C8B-B14F-4D97-AF65-F5344CB8AC3E}">
        <p14:creationId xmlns:p14="http://schemas.microsoft.com/office/powerpoint/2010/main" val="66576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8DAB8-6F6A-6EFF-2A79-1ED66C203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CE9C038-3BD6-05D0-CF57-37B1AA61BF8E}"/>
              </a:ext>
            </a:extLst>
          </p:cNvPr>
          <p:cNvSpPr txBox="1"/>
          <p:nvPr/>
        </p:nvSpPr>
        <p:spPr>
          <a:xfrm>
            <a:off x="675182" y="1584178"/>
            <a:ext cx="6826831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800" b="1" i="0" u="none" strike="noStrike" kern="1200" cap="none" spc="0" baseline="0" dirty="0">
                <a:solidFill>
                  <a:srgbClr val="013C7B"/>
                </a:solidFill>
                <a:uFillTx/>
                <a:latin typeface="Arial" pitchFamily="34"/>
                <a:cs typeface="Arial" pitchFamily="34"/>
              </a:rPr>
              <a:t>Agregue el título de la diapositiva aquí en hasta dos líneas o más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6D5230-822A-A182-D2CA-50DA93096A87}"/>
              </a:ext>
            </a:extLst>
          </p:cNvPr>
          <p:cNvSpPr txBox="1"/>
          <p:nvPr/>
        </p:nvSpPr>
        <p:spPr>
          <a:xfrm>
            <a:off x="675182" y="2805913"/>
            <a:ext cx="7459720" cy="5044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200" b="0" i="0" u="none" strike="noStrike" kern="1200" cap="none" spc="0" baseline="0" dirty="0">
                <a:solidFill>
                  <a:srgbClr val="0D0D0D"/>
                </a:solidFill>
                <a:uFillTx/>
                <a:latin typeface="Arial Narrow" pitchFamily="34"/>
                <a:cs typeface="Arial Narrow" pitchFamily="34"/>
              </a:rPr>
              <a:t>Introduzca texto y contenido en esta área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C81033-6B6A-0DF5-F645-A47AE631F4EE}"/>
              </a:ext>
            </a:extLst>
          </p:cNvPr>
          <p:cNvSpPr txBox="1"/>
          <p:nvPr/>
        </p:nvSpPr>
        <p:spPr>
          <a:xfrm>
            <a:off x="4271554" y="362443"/>
            <a:ext cx="4540852" cy="8408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Agregue el tema de</a:t>
            </a:r>
          </a:p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la presentación aquí</a:t>
            </a:r>
          </a:p>
          <a:p>
            <a:pPr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i="0" u="none" strike="noStrike" kern="1200" cap="none" spc="0" baseline="0" dirty="0">
                <a:solidFill>
                  <a:schemeClr val="accent4">
                    <a:lumMod val="20000"/>
                    <a:lumOff val="80000"/>
                  </a:schemeClr>
                </a:solidFill>
                <a:uFillTx/>
                <a:latin typeface="Arial" pitchFamily="34"/>
                <a:cs typeface="Arial" pitchFamily="34"/>
              </a:rPr>
              <a:t>en hasta tres líneas</a:t>
            </a:r>
          </a:p>
        </p:txBody>
      </p:sp>
    </p:spTree>
    <p:extLst>
      <p:ext uri="{BB962C8B-B14F-4D97-AF65-F5344CB8AC3E}">
        <p14:creationId xmlns:p14="http://schemas.microsoft.com/office/powerpoint/2010/main" val="139137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-20097" y="517304"/>
            <a:ext cx="9164097" cy="7678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 dirty="0">
                <a:solidFill>
                  <a:schemeClr val="bg1"/>
                </a:solidFill>
                <a:uFillTx/>
                <a:latin typeface="Arial" pitchFamily="34"/>
                <a:cs typeface="Arial" pitchFamily="34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3118239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110</Words>
  <Application>Microsoft Office PowerPoint</Application>
  <PresentationFormat>Apresentação na tela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Tema do Office</vt:lpstr>
      <vt:lpstr>Personalizar design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Facuri</dc:creator>
  <cp:lastModifiedBy>Roberto Stoeterau</cp:lastModifiedBy>
  <cp:revision>10</cp:revision>
  <dcterms:created xsi:type="dcterms:W3CDTF">2024-06-20T19:56:00Z</dcterms:created>
  <dcterms:modified xsi:type="dcterms:W3CDTF">2025-11-17T16:57:24Z</dcterms:modified>
</cp:coreProperties>
</file>