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101_621A3C8F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CA90EC-A89D-965C-BB81-A09358440526}" name="Aline Milani Romeiro Pereira" initials="AMRP" userId="S::alinemrp@ibge.gov.br::54e3ada4-014d-4edf-9723-bf4a10a290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E7E"/>
    <a:srgbClr val="193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141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9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omments/modernComment_101_621A3C8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37CAFB-56CE-4D36-8A94-CB87F96949FC}" authorId="{1FCA90EC-A89D-965C-BB81-A09358440526}" created="2024-07-12T19:11:43.40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45886607" sldId="257"/>
      <ac:spMk id="5" creationId="{0E715DB6-C18E-C84B-96DA-1C1A33B4195D}"/>
    </ac:deMkLst>
    <p188:txBody>
      <a:bodyPr/>
      <a:lstStyle/>
      <a:p>
        <a:r>
          <a:rPr lang="pt-BR"/>
          <a:t>São duas linhas ou mais? Esquisito no português.
Sugiro "in two or more lines"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0834B-10E3-4036-BEE3-30DBC6A052E9}" type="datetimeFigureOut">
              <a:rPr lang="pt-BR" smtClean="0"/>
              <a:t>12/07/2024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A31EA-6F7C-4EA4-B676-12E703CE8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16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A31EA-6F7C-4EA4-B676-12E703CE80A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90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47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48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88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75D19-A3AC-2544-980F-DDC4DC5EF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" y="0"/>
            <a:ext cx="914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6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852055" y="62344"/>
            <a:ext cx="7075377" cy="12365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Quilombolas: </a:t>
            </a:r>
            <a:br>
              <a:rPr lang="pt-BR" sz="26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15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Alfabetização e características dos domicílios,</a:t>
            </a:r>
            <a:br>
              <a:rPr lang="pt-BR" sz="21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5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recortes territoriais específicos: Resultados do Universo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8314D-DC96-424D-8CC4-1192A7F43C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" y="0"/>
            <a:ext cx="914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3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852055" y="103908"/>
            <a:ext cx="7075377" cy="831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Quilombolas: Alfabetização e características dos domicílios,</a:t>
            </a:r>
            <a:b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recortes territoriais específicos: Resultados do Universo</a:t>
            </a:r>
            <a:endParaRPr lang="pt-BR" sz="14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/>
          <p:nvPr userDrawn="1"/>
        </p:nvSpPr>
        <p:spPr>
          <a:xfrm>
            <a:off x="1828800" y="696189"/>
            <a:ext cx="6098632" cy="4156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Localidades Quilombolas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 flipH="1">
            <a:off x="1298864" y="721589"/>
            <a:ext cx="655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CE4C629-2835-A64E-B4A0-0101D947B2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" y="0"/>
            <a:ext cx="914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1_621A3C8F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528145" y="5913736"/>
            <a:ext cx="4233041" cy="6516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 pitchFamily="34"/>
                <a:cs typeface="Arial Narrow" pitchFamily="34"/>
              </a:rPr>
              <a:t>Name of Speaker</a:t>
            </a:r>
            <a:endParaRPr lang="en-US" sz="2200" b="0" i="0" u="none" strike="noStrike" kern="1200" cap="none" spc="0" baseline="0" dirty="0">
              <a:solidFill>
                <a:schemeClr val="accent1">
                  <a:lumMod val="50000"/>
                </a:schemeClr>
              </a:solidFill>
              <a:uFillTx/>
              <a:latin typeface="Arial Narrow" pitchFamily="34"/>
              <a:cs typeface="Arial Narrow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97B80B-689B-D54D-A99B-148D0917B334}"/>
              </a:ext>
            </a:extLst>
          </p:cNvPr>
          <p:cNvSpPr txBox="1"/>
          <p:nvPr/>
        </p:nvSpPr>
        <p:spPr>
          <a:xfrm>
            <a:off x="866100" y="3774714"/>
            <a:ext cx="7772400" cy="12193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Insert the </a:t>
            </a:r>
            <a:r>
              <a:rPr lang="en-US" sz="28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topic</a:t>
            </a:r>
            <a:r>
              <a:rPr lang="en-U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of the presentation here with up to three lines</a:t>
            </a:r>
          </a:p>
        </p:txBody>
      </p:sp>
    </p:spTree>
    <p:extLst>
      <p:ext uri="{BB962C8B-B14F-4D97-AF65-F5344CB8AC3E}">
        <p14:creationId xmlns:p14="http://schemas.microsoft.com/office/powerpoint/2010/main" val="292498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715DB6-C18E-C84B-96DA-1C1A33B4195D}"/>
              </a:ext>
            </a:extLst>
          </p:cNvPr>
          <p:cNvSpPr txBox="1"/>
          <p:nvPr/>
        </p:nvSpPr>
        <p:spPr>
          <a:xfrm>
            <a:off x="675182" y="1584178"/>
            <a:ext cx="7772400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Insert the title of the slide here with up to two lines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35C652E-41AA-CF42-9EBF-9EA4F9046C17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Insert text and content in this area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0A5FFE-3CEA-C343-9D58-D3F53145D7A0}"/>
              </a:ext>
            </a:extLst>
          </p:cNvPr>
          <p:cNvSpPr txBox="1"/>
          <p:nvPr/>
        </p:nvSpPr>
        <p:spPr>
          <a:xfrm>
            <a:off x="3597313" y="362443"/>
            <a:ext cx="5215094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Insert 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the topic of the presentation here with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16458866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9CCBD6-738F-E746-AA02-912E6338115C}"/>
              </a:ext>
            </a:extLst>
          </p:cNvPr>
          <p:cNvSpPr txBox="1"/>
          <p:nvPr/>
        </p:nvSpPr>
        <p:spPr>
          <a:xfrm>
            <a:off x="675182" y="1584178"/>
            <a:ext cx="7772400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Insert the title of the slide here with up to two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067F12C-BB0E-B242-93B6-8DE8F47C141C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Insert text and content in this area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408E31-ECFD-4C4C-A35B-220E2F9DF868}"/>
              </a:ext>
            </a:extLst>
          </p:cNvPr>
          <p:cNvSpPr txBox="1"/>
          <p:nvPr/>
        </p:nvSpPr>
        <p:spPr>
          <a:xfrm>
            <a:off x="3597313" y="362443"/>
            <a:ext cx="5215094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Insert the topic of the presentation here with up to three lines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06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76BF631-D3CF-2943-AEF7-9FC35EB158B6}"/>
              </a:ext>
            </a:extLst>
          </p:cNvPr>
          <p:cNvSpPr txBox="1"/>
          <p:nvPr/>
        </p:nvSpPr>
        <p:spPr>
          <a:xfrm>
            <a:off x="675182" y="1584178"/>
            <a:ext cx="7772400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Insert the title of the slide here with up to two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C730F60-1EBD-B247-9956-0B8A61384BBC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Insert text and content in this area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A6B60B-F254-B240-A22C-9C58FB9BADE9}"/>
              </a:ext>
            </a:extLst>
          </p:cNvPr>
          <p:cNvSpPr txBox="1"/>
          <p:nvPr/>
        </p:nvSpPr>
        <p:spPr>
          <a:xfrm>
            <a:off x="3597313" y="362443"/>
            <a:ext cx="5215094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Insert 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the topic of the presentation here with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90364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DDBB5B-0962-8646-A015-E9405617AD5D}"/>
              </a:ext>
            </a:extLst>
          </p:cNvPr>
          <p:cNvSpPr txBox="1"/>
          <p:nvPr/>
        </p:nvSpPr>
        <p:spPr>
          <a:xfrm>
            <a:off x="675182" y="1584178"/>
            <a:ext cx="7772400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Insert the title of the slide here with up to two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0283B2C-6C8E-8A4B-BD5B-127F8E7ED4F0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Insert text and content in this area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AD691D-399C-8E4F-A4E3-0DA42931BAF1}"/>
              </a:ext>
            </a:extLst>
          </p:cNvPr>
          <p:cNvSpPr txBox="1"/>
          <p:nvPr/>
        </p:nvSpPr>
        <p:spPr>
          <a:xfrm>
            <a:off x="3597313" y="362443"/>
            <a:ext cx="5215094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Insert the topic of the presentation here with up to three lines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694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E9A59E-95A9-8B4C-BBF9-D10079A6140B}"/>
              </a:ext>
            </a:extLst>
          </p:cNvPr>
          <p:cNvSpPr txBox="1"/>
          <p:nvPr/>
        </p:nvSpPr>
        <p:spPr>
          <a:xfrm>
            <a:off x="675182" y="1584178"/>
            <a:ext cx="7772400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Insert the title of the slide here with up to two lines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C09E512-76F2-D445-9619-E59358889D8C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Insert text and content in this area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0A87AE-B388-B448-ABC5-FB8687517A32}"/>
              </a:ext>
            </a:extLst>
          </p:cNvPr>
          <p:cNvSpPr txBox="1"/>
          <p:nvPr/>
        </p:nvSpPr>
        <p:spPr>
          <a:xfrm>
            <a:off x="3597313" y="362443"/>
            <a:ext cx="5215094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Insert the topic of the presentation here with up to three lines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45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-20097" y="1928092"/>
            <a:ext cx="9164097" cy="7678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11823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179</Words>
  <Application>Microsoft Office PowerPoint</Application>
  <PresentationFormat>Apresentação na tela (4:3)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Narrow</vt:lpstr>
      <vt:lpstr>Tema do Office</vt:lpstr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Facuri</dc:creator>
  <cp:lastModifiedBy>Aline Milani Romeiro Pereira</cp:lastModifiedBy>
  <cp:revision>8</cp:revision>
  <dcterms:created xsi:type="dcterms:W3CDTF">2024-06-20T19:56:00Z</dcterms:created>
  <dcterms:modified xsi:type="dcterms:W3CDTF">2024-07-12T20:35:59Z</dcterms:modified>
</cp:coreProperties>
</file>