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adr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adrã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3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2" descr=""/>
          <p:cNvPicPr/>
          <p:nvPr/>
        </p:nvPicPr>
        <p:blipFill>
          <a:blip r:embed="rId2"/>
          <a:stretch/>
        </p:blipFill>
        <p:spPr>
          <a:xfrm>
            <a:off x="1800" y="0"/>
            <a:ext cx="9139680" cy="6857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Clique para editar o formato do texto do título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chemeClr val="dk1"/>
                </a:solidFill>
                <a:latin typeface="Calibri"/>
              </a:rPr>
              <a:t>Clique para editar o formato de texto dos tópicos</a:t>
            </a:r>
            <a:endParaRPr b="0" lang="pt-BR" sz="28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2.º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5.º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6.º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7.º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/>
          <p:nvPr/>
        </p:nvSpPr>
        <p:spPr>
          <a:xfrm>
            <a:off x="852120" y="62280"/>
            <a:ext cx="7075080" cy="123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r" defTabSz="914400">
              <a:lnSpc>
                <a:spcPct val="100000"/>
              </a:lnSpc>
            </a:pPr>
            <a:r>
              <a:rPr b="1" lang="pt-BR" sz="2600" spc="-1" strike="noStrike">
                <a:solidFill>
                  <a:schemeClr val="lt1"/>
                </a:solidFill>
                <a:latin typeface="Arial"/>
              </a:rPr>
              <a:t>Quilombolas: </a:t>
            </a:r>
            <a:br>
              <a:rPr sz="2600"/>
            </a:br>
            <a:r>
              <a:rPr b="1" lang="pt-BR" sz="2150" spc="-1" strike="noStrike">
                <a:solidFill>
                  <a:schemeClr val="lt1"/>
                </a:solidFill>
                <a:latin typeface="Arial"/>
              </a:rPr>
              <a:t>Alfabetização e características dos domicílios,</a:t>
            </a:r>
            <a:br>
              <a:rPr sz="2150"/>
            </a:br>
            <a:r>
              <a:rPr b="0" lang="pt-BR" sz="1650" spc="-1" strike="noStrike">
                <a:solidFill>
                  <a:schemeClr val="lt1"/>
                </a:solidFill>
                <a:latin typeface="Arial"/>
              </a:rPr>
              <a:t>segundo recortes territoriais específicos: Resultados do Universo</a:t>
            </a:r>
            <a:endParaRPr b="0" lang="pt-BR" sz="16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Picture 4" descr=""/>
          <p:cNvPicPr/>
          <p:nvPr/>
        </p:nvPicPr>
        <p:blipFill>
          <a:blip r:embed="rId2"/>
          <a:stretch/>
        </p:blipFill>
        <p:spPr>
          <a:xfrm>
            <a:off x="1800" y="0"/>
            <a:ext cx="9139680" cy="685764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Clique para editar o formato do texto do título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chemeClr val="dk1"/>
                </a:solidFill>
                <a:latin typeface="Calibri"/>
              </a:rPr>
              <a:t>Clique para editar o formato de texto dos tópicos</a:t>
            </a:r>
            <a:endParaRPr b="0" lang="pt-BR" sz="28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2.º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5.º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6.º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7.º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/>
          <p:nvPr/>
        </p:nvSpPr>
        <p:spPr>
          <a:xfrm>
            <a:off x="852120" y="104040"/>
            <a:ext cx="7075080" cy="83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r" defTabSz="914400">
              <a:lnSpc>
                <a:spcPct val="100000"/>
              </a:lnSpc>
            </a:pPr>
            <a:r>
              <a:rPr b="1" lang="pt-BR" sz="1800" spc="-1" strike="noStrike">
                <a:solidFill>
                  <a:schemeClr val="lt1"/>
                </a:solidFill>
                <a:latin typeface="Arial"/>
              </a:rPr>
              <a:t>Quilombolas: Alfabetização e características dos domicílios,</a:t>
            </a:r>
            <a:br>
              <a:rPr sz="1800"/>
            </a:br>
            <a:r>
              <a:rPr b="0" lang="pt-BR" sz="1600" spc="-1" strike="noStrike">
                <a:solidFill>
                  <a:schemeClr val="lt1"/>
                </a:solidFill>
                <a:latin typeface="Arial"/>
              </a:rPr>
              <a:t>segundo recortes territoriais específicos: Resultados do Universo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itle 1"/>
          <p:cNvSpPr/>
          <p:nvPr/>
        </p:nvSpPr>
        <p:spPr>
          <a:xfrm>
            <a:off x="1828800" y="696240"/>
            <a:ext cx="6098400" cy="41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r" defTabSz="914400">
              <a:lnSpc>
                <a:spcPct val="100000"/>
              </a:lnSpc>
              <a:tabLst>
                <a:tab algn="l" pos="0"/>
              </a:tabLst>
            </a:pPr>
            <a:r>
              <a:rPr b="1" lang="pt-BR" sz="1800" spc="-1" strike="noStrike">
                <a:solidFill>
                  <a:schemeClr val="lt1"/>
                </a:solidFill>
                <a:latin typeface="Arial"/>
              </a:rPr>
              <a:t>Localidades Quilombolas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" name="Conector reto 9"/>
          <p:cNvCxnSpPr/>
          <p:nvPr/>
        </p:nvCxnSpPr>
        <p:spPr>
          <a:xfrm flipH="1">
            <a:off x="1298520" y="721440"/>
            <a:ext cx="6552360" cy="360"/>
          </a:xfrm>
          <a:prstGeom prst="straightConnector1">
            <a:avLst/>
          </a:prstGeom>
          <a:ln>
            <a:solidFill>
              <a:srgbClr val="ffffff"/>
            </a:solidFill>
          </a:ln>
        </p:spPr>
      </p:cxnSp>
      <p:pic>
        <p:nvPicPr>
          <p:cNvPr id="10" name="Picture 2" descr=""/>
          <p:cNvPicPr/>
          <p:nvPr/>
        </p:nvPicPr>
        <p:blipFill>
          <a:blip r:embed="rId2"/>
          <a:stretch/>
        </p:blipFill>
        <p:spPr>
          <a:xfrm>
            <a:off x="1800" y="0"/>
            <a:ext cx="9139680" cy="6857640"/>
          </a:xfrm>
          <a:prstGeom prst="rect">
            <a:avLst/>
          </a:prstGeom>
          <a:ln w="0">
            <a:noFill/>
          </a:ln>
        </p:spPr>
      </p:pic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Clique para editar o formato do texto do título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chemeClr val="dk1"/>
                </a:solidFill>
                <a:latin typeface="Calibri"/>
              </a:rPr>
              <a:t>Clique para editar o formato de texto dos tópicos</a:t>
            </a:r>
            <a:endParaRPr b="0" lang="pt-BR" sz="28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2.º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5.º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6.º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7.º nível de tópicos</a:t>
            </a:r>
            <a:endParaRPr b="0" lang="pt-BR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/>
          <p:nvPr/>
        </p:nvSpPr>
        <p:spPr>
          <a:xfrm>
            <a:off x="528120" y="5913720"/>
            <a:ext cx="4232520" cy="65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  <a:tabLst>
                <a:tab algn="l" pos="0"/>
              </a:tabLst>
            </a:pPr>
            <a:r>
              <a:rPr b="0" lang="pt-BR" sz="2200" spc="-1" strike="noStrike">
                <a:solidFill>
                  <a:schemeClr val="accent1">
                    <a:lumMod val="50000"/>
                  </a:schemeClr>
                </a:solidFill>
                <a:latin typeface="Arial Narrow"/>
              </a:rPr>
              <a:t>Nombre Orador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itle 1"/>
          <p:cNvSpPr/>
          <p:nvPr/>
        </p:nvSpPr>
        <p:spPr>
          <a:xfrm>
            <a:off x="866160" y="3774600"/>
            <a:ext cx="7772040" cy="121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ctr" defTabSz="914400">
              <a:lnSpc>
                <a:spcPct val="90000"/>
              </a:lnSpc>
              <a:tabLst>
                <a:tab algn="l" pos="0"/>
              </a:tabLst>
            </a:pPr>
            <a:r>
              <a:rPr b="1" lang="es-ES" sz="2800" spc="-1" strike="noStrike">
                <a:solidFill>
                  <a:schemeClr val="accent4">
                    <a:lumMod val="20000"/>
                    <a:lumOff val="80000"/>
                  </a:schemeClr>
                </a:solidFill>
                <a:latin typeface="Arial"/>
              </a:rPr>
              <a:t>Agregue el tema de la </a:t>
            </a:r>
            <a:br>
              <a:rPr sz="2800"/>
            </a:br>
            <a:r>
              <a:rPr b="1" lang="es-ES" sz="2800" spc="-1" strike="noStrike">
                <a:solidFill>
                  <a:schemeClr val="accent4">
                    <a:lumMod val="20000"/>
                    <a:lumOff val="80000"/>
                  </a:schemeClr>
                </a:solidFill>
                <a:latin typeface="Arial"/>
              </a:rPr>
              <a:t>presentación aquí en hasta </a:t>
            </a:r>
            <a:br>
              <a:rPr sz="2800"/>
            </a:br>
            <a:r>
              <a:rPr b="1" lang="es-ES" sz="2800" spc="-1" strike="noStrike">
                <a:solidFill>
                  <a:schemeClr val="accent4">
                    <a:lumMod val="20000"/>
                    <a:lumOff val="80000"/>
                  </a:schemeClr>
                </a:solidFill>
                <a:latin typeface="Arial"/>
              </a:rPr>
              <a:t>tres líneas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/>
          <p:nvPr/>
        </p:nvSpPr>
        <p:spPr>
          <a:xfrm>
            <a:off x="675360" y="1584000"/>
            <a:ext cx="7772040" cy="84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  <a:tabLst>
                <a:tab algn="l" pos="0"/>
              </a:tabLst>
            </a:pPr>
            <a:r>
              <a:rPr b="1" lang="es-ES" sz="2800" spc="-1" strike="noStrike">
                <a:solidFill>
                  <a:srgbClr val="013c7b"/>
                </a:solidFill>
                <a:latin typeface="Arial"/>
              </a:rPr>
              <a:t>Agregue el título de la diapositiva aquí en   </a:t>
            </a:r>
            <a:br>
              <a:rPr sz="2800"/>
            </a:br>
            <a:r>
              <a:rPr b="1" lang="es-ES" sz="2800" spc="-1" strike="noStrike">
                <a:solidFill>
                  <a:srgbClr val="013c7b"/>
                </a:solidFill>
                <a:latin typeface="Arial"/>
              </a:rPr>
              <a:t>hasta dos líneas o más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Subtitle 2"/>
          <p:cNvSpPr/>
          <p:nvPr/>
        </p:nvSpPr>
        <p:spPr>
          <a:xfrm>
            <a:off x="675360" y="2805840"/>
            <a:ext cx="7459200" cy="50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200" spc="-1" strike="noStrike">
                <a:solidFill>
                  <a:srgbClr val="0d0d0d"/>
                </a:solidFill>
                <a:latin typeface="Arial Narrow"/>
              </a:rPr>
              <a:t>Introduzca</a:t>
            </a:r>
            <a:r>
              <a:rPr b="0" lang="en-US" sz="2200" spc="-1" strike="noStrike">
                <a:solidFill>
                  <a:srgbClr val="0d0d0d"/>
                </a:solidFill>
                <a:latin typeface="Arial Narrow"/>
              </a:rPr>
              <a:t> texto y contenido en esta área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Title 1"/>
          <p:cNvSpPr/>
          <p:nvPr/>
        </p:nvSpPr>
        <p:spPr>
          <a:xfrm>
            <a:off x="3597480" y="362520"/>
            <a:ext cx="5214600" cy="84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</a:pPr>
            <a:r>
              <a:rPr b="1" lang="en-US" sz="1600" spc="-1" strike="noStrike">
                <a:solidFill>
                  <a:schemeClr val="accent4">
                    <a:lumMod val="20000"/>
                    <a:lumOff val="80000"/>
                  </a:schemeClr>
                </a:solidFill>
                <a:latin typeface="Arial"/>
              </a:rPr>
              <a:t>Agregue el tema de la presentación en hasta tres líneas.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/>
          <p:nvPr/>
        </p:nvSpPr>
        <p:spPr>
          <a:xfrm>
            <a:off x="675360" y="1584000"/>
            <a:ext cx="7772040" cy="84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  <a:tabLst>
                <a:tab algn="l" pos="0"/>
              </a:tabLst>
            </a:pPr>
            <a:r>
              <a:rPr b="1" lang="en-US" sz="2800" spc="-1" strike="noStrike">
                <a:solidFill>
                  <a:srgbClr val="013c7b"/>
                </a:solidFill>
                <a:latin typeface="Arial"/>
              </a:rPr>
              <a:t>Agregue el título de la diapositiva aquí en hasta dos líneas o más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Subtitle 2"/>
          <p:cNvSpPr/>
          <p:nvPr/>
        </p:nvSpPr>
        <p:spPr>
          <a:xfrm>
            <a:off x="640800" y="2736000"/>
            <a:ext cx="7459200" cy="50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200" spc="-1" strike="noStrike">
                <a:solidFill>
                  <a:srgbClr val="0d0d0d"/>
                </a:solidFill>
                <a:latin typeface="Arial Narrow"/>
              </a:rPr>
              <a:t>Introduzca texto y contendido en esta área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Title 1"/>
          <p:cNvSpPr/>
          <p:nvPr/>
        </p:nvSpPr>
        <p:spPr>
          <a:xfrm>
            <a:off x="3597480" y="362520"/>
            <a:ext cx="5214600" cy="84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</a:pPr>
            <a:r>
              <a:rPr b="1" lang="en-US" sz="1600" spc="-1" strike="noStrike">
                <a:solidFill>
                  <a:schemeClr val="accent4">
                    <a:lumMod val="20000"/>
                    <a:lumOff val="80000"/>
                  </a:schemeClr>
                </a:solidFill>
                <a:latin typeface="Arial"/>
              </a:rPr>
              <a:t>Agregue el tema de la presentación en hasta tres líneas.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/>
          <p:nvPr/>
        </p:nvSpPr>
        <p:spPr>
          <a:xfrm>
            <a:off x="675360" y="1584000"/>
            <a:ext cx="7772040" cy="84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  <a:tabLst>
                <a:tab algn="l" pos="0"/>
              </a:tabLst>
            </a:pPr>
            <a:r>
              <a:rPr b="1" lang="en-US" sz="2800" spc="-1" strike="noStrike">
                <a:solidFill>
                  <a:srgbClr val="013c7b"/>
                </a:solidFill>
                <a:latin typeface="Arial"/>
              </a:rPr>
              <a:t>Agregue el título de la diapositiva aquí en hasta dos líneas o más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Subtitle 2"/>
          <p:cNvSpPr/>
          <p:nvPr/>
        </p:nvSpPr>
        <p:spPr>
          <a:xfrm>
            <a:off x="675360" y="2805840"/>
            <a:ext cx="7459200" cy="50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200" spc="-1" strike="noStrike">
                <a:solidFill>
                  <a:srgbClr val="0d0d0d"/>
                </a:solidFill>
                <a:latin typeface="Arial Narrow"/>
              </a:rPr>
              <a:t>Introduzca texto y contendido en esta área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Title 1"/>
          <p:cNvSpPr/>
          <p:nvPr/>
        </p:nvSpPr>
        <p:spPr>
          <a:xfrm>
            <a:off x="3597480" y="362520"/>
            <a:ext cx="5214600" cy="84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</a:pPr>
            <a:r>
              <a:rPr b="1" lang="en-US" sz="1600" spc="-1" strike="noStrike">
                <a:solidFill>
                  <a:schemeClr val="accent4">
                    <a:lumMod val="20000"/>
                    <a:lumOff val="80000"/>
                  </a:schemeClr>
                </a:solidFill>
                <a:latin typeface="Arial"/>
              </a:rPr>
              <a:t>Agregue el tema de la presentación en hasta tres líneas.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/>
          <p:nvPr/>
        </p:nvSpPr>
        <p:spPr>
          <a:xfrm>
            <a:off x="675360" y="1584000"/>
            <a:ext cx="7772040" cy="84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  <a:tabLst>
                <a:tab algn="l" pos="0"/>
              </a:tabLst>
            </a:pPr>
            <a:r>
              <a:rPr b="1" lang="en-US" sz="2800" spc="-1" strike="noStrike">
                <a:solidFill>
                  <a:srgbClr val="013c7b"/>
                </a:solidFill>
                <a:latin typeface="Arial"/>
              </a:rPr>
              <a:t>Agregue el título de la diapositiva aquí en hasta dos líneas o más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Subtitle 2"/>
          <p:cNvSpPr/>
          <p:nvPr/>
        </p:nvSpPr>
        <p:spPr>
          <a:xfrm>
            <a:off x="675360" y="2805840"/>
            <a:ext cx="7459200" cy="50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200" spc="-1" strike="noStrike">
                <a:solidFill>
                  <a:srgbClr val="0d0d0d"/>
                </a:solidFill>
                <a:latin typeface="Arial Narrow"/>
              </a:rPr>
              <a:t>Introduzca texto y contendido en esta área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Title 1"/>
          <p:cNvSpPr/>
          <p:nvPr/>
        </p:nvSpPr>
        <p:spPr>
          <a:xfrm>
            <a:off x="3597480" y="362520"/>
            <a:ext cx="5214600" cy="84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</a:pPr>
            <a:r>
              <a:rPr b="1" lang="en-US" sz="1600" spc="-1" strike="noStrike">
                <a:solidFill>
                  <a:schemeClr val="accent4">
                    <a:lumMod val="20000"/>
                    <a:lumOff val="80000"/>
                  </a:schemeClr>
                </a:solidFill>
                <a:latin typeface="Arial"/>
              </a:rPr>
              <a:t>Agregue el tema de la presentación en hasta tres líneas.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/>
          <p:nvPr/>
        </p:nvSpPr>
        <p:spPr>
          <a:xfrm>
            <a:off x="675360" y="1584000"/>
            <a:ext cx="7772040" cy="84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  <a:tabLst>
                <a:tab algn="l" pos="0"/>
              </a:tabLst>
            </a:pPr>
            <a:r>
              <a:rPr b="1" lang="en-US" sz="2800" spc="-1" strike="noStrike">
                <a:solidFill>
                  <a:srgbClr val="013c7b"/>
                </a:solidFill>
                <a:latin typeface="Arial"/>
              </a:rPr>
              <a:t>Agregue el título de la diapositiva aquí en hasta dos líneas o más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Subtitle 2"/>
          <p:cNvSpPr/>
          <p:nvPr/>
        </p:nvSpPr>
        <p:spPr>
          <a:xfrm>
            <a:off x="675360" y="2805840"/>
            <a:ext cx="7459200" cy="50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200" spc="-1" strike="noStrike">
                <a:solidFill>
                  <a:srgbClr val="0d0d0d"/>
                </a:solidFill>
                <a:latin typeface="Arial Narrow"/>
              </a:rPr>
              <a:t>Introduzca texto y contendido en esta área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Title 1"/>
          <p:cNvSpPr/>
          <p:nvPr/>
        </p:nvSpPr>
        <p:spPr>
          <a:xfrm>
            <a:off x="3597480" y="362520"/>
            <a:ext cx="5214600" cy="84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90000"/>
              </a:lnSpc>
            </a:pPr>
            <a:r>
              <a:rPr b="1" lang="en-US" sz="1600" spc="-1" strike="noStrike">
                <a:solidFill>
                  <a:schemeClr val="accent4">
                    <a:lumMod val="20000"/>
                    <a:lumOff val="80000"/>
                  </a:schemeClr>
                </a:solidFill>
                <a:latin typeface="Arial"/>
              </a:rPr>
              <a:t>Agregue el tema de la presentación en hasta tres  líneas.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/>
          <p:nvPr/>
        </p:nvSpPr>
        <p:spPr>
          <a:xfrm>
            <a:off x="-20160" y="1928160"/>
            <a:ext cx="9163800" cy="76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r>
              <a:rPr b="1" lang="en-US" sz="1800" spc="-1" strike="noStrike">
                <a:solidFill>
                  <a:schemeClr val="lt1"/>
                </a:solidFill>
                <a:latin typeface="Arial"/>
              </a:rPr>
              <a:t>                                                        </a:t>
            </a:r>
            <a:r>
              <a:rPr b="1" lang="en-US" sz="2200" spc="-1" strike="noStrike">
                <a:solidFill>
                  <a:schemeClr val="lt1"/>
                </a:solidFill>
                <a:latin typeface="Arial"/>
              </a:rPr>
              <a:t>  </a:t>
            </a:r>
            <a:r>
              <a:rPr b="1" lang="en-US" sz="2400" spc="-1" strike="noStrike">
                <a:solidFill>
                  <a:schemeClr val="lt1"/>
                </a:solidFill>
                <a:latin typeface="Arial"/>
              </a:rPr>
              <a:t>¡Gracias!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ersonalizar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Personalizar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Application>LibreOffice/7.6.7.2$Windows_X86_64 LibreOffice_project/dd47e4b30cb7dab30588d6c79c651f218165e3c5</Application>
  <AppVersion>15.0000</AppVersion>
  <Words>133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2024-06-20T19:56:00Z</dcterms:created>
  <dc:creator>Alexandre Facuri</dc:creator>
  <dc:description/>
  <dc:language>pt-BR</dc:language>
  <cp:lastModifiedBy/>
  <dcterms:modified xsi:type="dcterms:W3CDTF">2024-07-15T11:47:22Z</dcterms:modified>
  <cp:revision>7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7</vt:i4>
  </property>
</Properties>
</file>