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E7E"/>
    <a:srgbClr val="19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7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75D19-A3AC-2544-980F-DDC4DC5EF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62344"/>
            <a:ext cx="7075377" cy="12365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</a:t>
            </a:r>
            <a:b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15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Alfabetização e características dos domicílios,</a:t>
            </a:r>
            <a:br>
              <a:rPr lang="pt-BR" sz="21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8314D-DC96-424D-8CC4-1192A7F43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103908"/>
            <a:ext cx="7075377" cy="831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Alfabetização e características dos domicílios,</a:t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  <a:endParaRPr lang="pt-BR" sz="14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828800" y="696189"/>
            <a:ext cx="6098632" cy="4156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Localidades Quilombolas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 flipH="1">
            <a:off x="1298864" y="721589"/>
            <a:ext cx="65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E4C629-2835-A64E-B4A0-0101D947B2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28145" y="5913736"/>
            <a:ext cx="4233041" cy="65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Nome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Palestrante</a:t>
            </a:r>
            <a:endParaRPr lang="en-US" sz="2200" b="0" i="0" u="none" strike="noStrike" kern="1200" cap="none" spc="0" baseline="0" dirty="0">
              <a:solidFill>
                <a:schemeClr val="accent1">
                  <a:lumMod val="50000"/>
                </a:schemeClr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97B80B-689B-D54D-A99B-148D0917B334}"/>
              </a:ext>
            </a:extLst>
          </p:cNvPr>
          <p:cNvSpPr txBox="1"/>
          <p:nvPr/>
        </p:nvSpPr>
        <p:spPr>
          <a:xfrm>
            <a:off x="866100" y="3774714"/>
            <a:ext cx="7772400" cy="1219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 da </a:t>
            </a:r>
            <a:b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</a:b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apresentação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endParaRPr lang="en-US" sz="2800" b="1" i="0" u="none" strike="noStrike" kern="1200" cap="none" spc="0" baseline="0" dirty="0">
              <a:solidFill>
                <a:schemeClr val="accent4">
                  <a:lumMod val="20000"/>
                  <a:lumOff val="80000"/>
                </a:schemeClr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249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15DB6-C18E-C84B-96DA-1C1A33B4195D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5C652E-41AA-CF42-9EBF-9EA4F9046C17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88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9CCBD6-738F-E746-AA02-912E6338115C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67F12C-BB0E-B242-93B6-8DE8F47C141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408E31-ECFD-4C4C-A35B-220E2F9DF868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6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6BF631-D3CF-2943-AEF7-9FC35EB158B6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730F60-1EBD-B247-9956-0B8A61384BB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A6B60B-F254-B240-A22C-9C58FB9BADE9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6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DDBB5B-0962-8646-A015-E9405617AD5D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283B2C-6C8E-8A4B-BD5B-127F8E7ED4F0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AD691D-399C-8E4F-A4E3-0DA42931BAF1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9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E9A59E-95A9-8B4C-BBF9-D10079A6140B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09E512-76F2-D445-9619-E59358889D8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0A87AE-B388-B448-ABC5-FB8687517A32}"/>
              </a:ext>
            </a:extLst>
          </p:cNvPr>
          <p:cNvSpPr txBox="1"/>
          <p:nvPr/>
        </p:nvSpPr>
        <p:spPr>
          <a:xfrm>
            <a:off x="3597313" y="362443"/>
            <a:ext cx="5215094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45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20097" y="1928092"/>
            <a:ext cx="9164097" cy="767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 err="1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Obrigad</a:t>
            </a: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@!</a:t>
            </a:r>
          </a:p>
        </p:txBody>
      </p:sp>
    </p:spTree>
    <p:extLst>
      <p:ext uri="{BB962C8B-B14F-4D97-AF65-F5344CB8AC3E}">
        <p14:creationId xmlns:p14="http://schemas.microsoft.com/office/powerpoint/2010/main" val="3311823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133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Tema do Office</vt:lpstr>
      <vt:lpstr>Personalizar design</vt:lpstr>
      <vt:lpstr>1_Personalizar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Facuri</dc:creator>
  <cp:lastModifiedBy>Eduardo Sidney Cabral Rodrigues de Araujo</cp:lastModifiedBy>
  <cp:revision>5</cp:revision>
  <dcterms:created xsi:type="dcterms:W3CDTF">2024-06-20T19:56:00Z</dcterms:created>
  <dcterms:modified xsi:type="dcterms:W3CDTF">2024-07-11T22:41:57Z</dcterms:modified>
</cp:coreProperties>
</file>